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64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7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93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8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70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6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63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4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64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14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97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D9841-08C0-479C-BE3C-3372092CCE6C}" type="datetimeFigureOut">
              <a:rPr lang="fr-FR" smtClean="0"/>
              <a:t>19/06/2017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77DC8-54BA-46CB-BFC0-2193718AF7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1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3024336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ABECEDAIRE </a:t>
            </a:r>
            <a:br>
              <a:rPr lang="fr-FR" b="1" dirty="0" smtClean="0"/>
            </a:br>
            <a:r>
              <a:rPr lang="fr-FR" b="1" dirty="0" smtClean="0"/>
              <a:t>DE LA </a:t>
            </a:r>
            <a:br>
              <a:rPr lang="fr-FR" b="1" dirty="0" smtClean="0"/>
            </a:br>
            <a:r>
              <a:rPr lang="fr-FR" b="1" dirty="0" smtClean="0"/>
              <a:t>GRANDE GUERRE</a:t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sz="3600" b="1" dirty="0" smtClean="0"/>
              <a:t>CLASSE DE MME MARIOTTI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8136904" cy="256713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ECOLE PIERRE MAC ORLAN</a:t>
            </a:r>
          </a:p>
          <a:p>
            <a:r>
              <a:rPr lang="fr-FR" b="1" dirty="0" smtClean="0"/>
              <a:t>SAINT CYR SUR MORIN</a:t>
            </a:r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sz="2600" b="1" i="1" dirty="0" smtClean="0"/>
              <a:t>CIRCONSCRIPTION DE COULOMMIERS</a:t>
            </a:r>
            <a:endParaRPr lang="fr-FR" sz="2600" b="1" i="1" dirty="0"/>
          </a:p>
        </p:txBody>
      </p:sp>
    </p:spTree>
    <p:extLst>
      <p:ext uri="{BB962C8B-B14F-4D97-AF65-F5344CB8AC3E}">
        <p14:creationId xmlns:p14="http://schemas.microsoft.com/office/powerpoint/2010/main" val="21861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24" y="188640"/>
            <a:ext cx="32766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94" y="2852936"/>
            <a:ext cx="5143990" cy="387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2385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4" y="2348880"/>
            <a:ext cx="514784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2004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8920"/>
            <a:ext cx="5416591" cy="40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3242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4318"/>
            <a:ext cx="503159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0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2956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852936"/>
            <a:ext cx="555029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162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5472608" cy="379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93" y="188640"/>
            <a:ext cx="3255674" cy="243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10586"/>
            <a:ext cx="504495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4" y="305569"/>
            <a:ext cx="3085029" cy="240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530656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0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887985" cy="221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780928"/>
            <a:ext cx="529818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3718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4896544" cy="368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3" y="332656"/>
            <a:ext cx="854494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2385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500242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2861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52935"/>
            <a:ext cx="5184576" cy="385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0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140"/>
            <a:ext cx="34861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56467"/>
            <a:ext cx="5091044" cy="386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2834"/>
            <a:ext cx="32670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9" y="2492896"/>
            <a:ext cx="5130603" cy="395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0" y="188640"/>
            <a:ext cx="33242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28" y="2868720"/>
            <a:ext cx="4937717" cy="380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147537" cy="23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3308"/>
            <a:ext cx="5763071" cy="421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0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3623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2924944"/>
            <a:ext cx="5300612" cy="384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4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5623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19" y="2870498"/>
            <a:ext cx="4999973" cy="37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6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3168660" cy="229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8" y="2348880"/>
            <a:ext cx="529065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4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3623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02021"/>
            <a:ext cx="4896544" cy="37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5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2" y="332656"/>
            <a:ext cx="317666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14" y="3029623"/>
            <a:ext cx="510547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855"/>
            <a:ext cx="8913440" cy="664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3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3960440" cy="298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03" y="3250500"/>
            <a:ext cx="4392488" cy="332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47925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02861"/>
            <a:ext cx="4787032" cy="354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9204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4692118" cy="353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26" y="350083"/>
            <a:ext cx="336232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5107566" cy="381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29146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76786"/>
            <a:ext cx="5553076" cy="419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3529162" cy="267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78516"/>
            <a:ext cx="5216082" cy="379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0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</Words>
  <Application>Microsoft Office PowerPoint</Application>
  <PresentationFormat>Affichage à l'écran (4:3)</PresentationFormat>
  <Paragraphs>6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ABECEDAIRE  DE LA  GRANDE GUERRE  CLASSE DE MME MARIOTTI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15</cp:revision>
  <dcterms:created xsi:type="dcterms:W3CDTF">2017-06-19T12:44:33Z</dcterms:created>
  <dcterms:modified xsi:type="dcterms:W3CDTF">2017-06-19T14:07:54Z</dcterms:modified>
</cp:coreProperties>
</file>