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8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4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A92-168A-4088-B396-A802F7225DCD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AE31-9302-477A-91AB-2E5C1681C6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1682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A92-168A-4088-B396-A802F7225DCD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AE31-9302-477A-91AB-2E5C1681C6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462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A92-168A-4088-B396-A802F7225DCD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AE31-9302-477A-91AB-2E5C1681C6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498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A92-168A-4088-B396-A802F7225DCD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AE31-9302-477A-91AB-2E5C1681C6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0089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A92-168A-4088-B396-A802F7225DCD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AE31-9302-477A-91AB-2E5C1681C6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858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A92-168A-4088-B396-A802F7225DCD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AE31-9302-477A-91AB-2E5C1681C6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1202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A92-168A-4088-B396-A802F7225DCD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AE31-9302-477A-91AB-2E5C1681C6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099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A92-168A-4088-B396-A802F7225DCD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AE31-9302-477A-91AB-2E5C1681C6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7926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A92-168A-4088-B396-A802F7225DCD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AE31-9302-477A-91AB-2E5C1681C6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7996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A92-168A-4088-B396-A802F7225DCD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AE31-9302-477A-91AB-2E5C1681C6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1356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9A92-168A-4088-B396-A802F7225DCD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AE31-9302-477A-91AB-2E5C1681C6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099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09A92-168A-4088-B396-A802F7225DCD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AAE31-9302-477A-91AB-2E5C1681C6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2089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988424" cy="1902073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ABECEDAIRE DE LA GRANDE GUERRE</a:t>
            </a:r>
            <a:br>
              <a:rPr lang="fr-FR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DE MME FOUCARD</a:t>
            </a:r>
            <a:endParaRPr lang="fr-FR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496944" cy="280831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ECOLE DE CHAUFFRY</a:t>
            </a:r>
          </a:p>
          <a:p>
            <a:endParaRPr lang="fr-FR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CIRCONSCRIPTION DE COULOMMIERS</a:t>
            </a:r>
            <a:endParaRPr lang="fr-FR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1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891" y="478258"/>
            <a:ext cx="8388573" cy="590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6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486024"/>
            <a:ext cx="2733080" cy="267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54380">
            <a:off x="4076596" y="3967341"/>
            <a:ext cx="2011363" cy="230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4199">
            <a:off x="3131840" y="601663"/>
            <a:ext cx="2011363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0318" y="3496338"/>
            <a:ext cx="2631237" cy="246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63852">
            <a:off x="5762588" y="916519"/>
            <a:ext cx="2863225" cy="268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0748">
            <a:off x="1156055" y="3789477"/>
            <a:ext cx="2403211" cy="23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73225">
            <a:off x="456835" y="1196752"/>
            <a:ext cx="2011363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40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8680"/>
            <a:ext cx="8352928" cy="582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7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16632"/>
            <a:ext cx="4896544" cy="660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4856" y="116632"/>
            <a:ext cx="4627384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0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20688"/>
            <a:ext cx="8280920" cy="57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1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88640"/>
            <a:ext cx="510107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3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16632"/>
            <a:ext cx="5040560" cy="65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6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349" y="260648"/>
            <a:ext cx="451789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7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48680"/>
            <a:ext cx="848272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esktop\ABECEDAIRE 2017\ABECEDAIRE MME FOUCARD CHAUFFRY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6323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57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6389" y="260648"/>
            <a:ext cx="441384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0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163" y="200025"/>
            <a:ext cx="425767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81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79224">
            <a:off x="340951" y="2361366"/>
            <a:ext cx="22955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8089" y="1299447"/>
            <a:ext cx="22955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52090">
            <a:off x="6447624" y="2886681"/>
            <a:ext cx="2295525" cy="1885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01020">
            <a:off x="3474055" y="852055"/>
            <a:ext cx="22955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75701"/>
            <a:ext cx="22955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5624" y="4042348"/>
            <a:ext cx="22955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714" y="4588062"/>
            <a:ext cx="22955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8266" y="3095625"/>
            <a:ext cx="22955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45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7" y="188640"/>
            <a:ext cx="4802953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6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88640"/>
            <a:ext cx="50405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7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16632"/>
            <a:ext cx="469582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8568952" cy="59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0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8680"/>
            <a:ext cx="8352928" cy="582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1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928688"/>
            <a:ext cx="88011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56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91639">
            <a:off x="-180528" y="213253"/>
            <a:ext cx="4248472" cy="603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87929">
            <a:off x="4494063" y="-1683568"/>
            <a:ext cx="5832648" cy="82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749" y="1412776"/>
            <a:ext cx="5106638" cy="725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58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2"/>
            <a:ext cx="861574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4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90" y="548680"/>
            <a:ext cx="8326073" cy="58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4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4664"/>
            <a:ext cx="8064896" cy="61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8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756" y="909399"/>
            <a:ext cx="8760732" cy="50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1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7" y="116632"/>
            <a:ext cx="4845209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2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3">
      <a:dk1>
        <a:sysClr val="windowText" lastClr="000000"/>
      </a:dk1>
      <a:lt1>
        <a:sysClr val="window" lastClr="FFFFFF"/>
      </a:lt1>
      <a:dk2>
        <a:srgbClr val="C00000"/>
      </a:dk2>
      <a:lt2>
        <a:srgbClr val="FF8600"/>
      </a:lt2>
      <a:accent1>
        <a:srgbClr val="838D9B"/>
      </a:accent1>
      <a:accent2>
        <a:srgbClr val="D2610C"/>
      </a:accent2>
      <a:accent3>
        <a:srgbClr val="600000"/>
      </a:accent3>
      <a:accent4>
        <a:srgbClr val="600000"/>
      </a:accent4>
      <a:accent5>
        <a:srgbClr val="5D5AD2"/>
      </a:accent5>
      <a:accent6>
        <a:srgbClr val="6F6C7D"/>
      </a:accent6>
      <a:hlink>
        <a:srgbClr val="600000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</Words>
  <Application>Microsoft Office PowerPoint</Application>
  <PresentationFormat>Affichage à l'écran (4:3)</PresentationFormat>
  <Paragraphs>4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ABECEDAIRE DE LA GRANDE GUERRE  CLASSE DE MME FOUCARD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s.f</cp:lastModifiedBy>
  <cp:revision>10</cp:revision>
  <dcterms:created xsi:type="dcterms:W3CDTF">2017-06-11T15:17:21Z</dcterms:created>
  <dcterms:modified xsi:type="dcterms:W3CDTF">2017-06-12T16:03:43Z</dcterms:modified>
</cp:coreProperties>
</file>