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A2BC-A088-4163-A931-BFE7110A429D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B15-DE68-4856-9AF6-23A655FFF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55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A2BC-A088-4163-A931-BFE7110A429D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B15-DE68-4856-9AF6-23A655FFF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99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A2BC-A088-4163-A931-BFE7110A429D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B15-DE68-4856-9AF6-23A655FFF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43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A2BC-A088-4163-A931-BFE7110A429D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B15-DE68-4856-9AF6-23A655FFF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92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A2BC-A088-4163-A931-BFE7110A429D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B15-DE68-4856-9AF6-23A655FFF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37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A2BC-A088-4163-A931-BFE7110A429D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B15-DE68-4856-9AF6-23A655FFF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01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A2BC-A088-4163-A931-BFE7110A429D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B15-DE68-4856-9AF6-23A655FFF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92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A2BC-A088-4163-A931-BFE7110A429D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B15-DE68-4856-9AF6-23A655FFF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87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A2BC-A088-4163-A931-BFE7110A429D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B15-DE68-4856-9AF6-23A655FFF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15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A2BC-A088-4163-A931-BFE7110A429D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B15-DE68-4856-9AF6-23A655FFF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35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A2BC-A088-4163-A931-BFE7110A429D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EB15-DE68-4856-9AF6-23A655FFF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9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EA2BC-A088-4163-A931-BFE7110A429D}" type="datetimeFigureOut">
              <a:rPr lang="fr-FR" smtClean="0"/>
              <a:t>19/06/2017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BEB15-DE68-4856-9AF6-23A655FFF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27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24936" cy="316835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ABECEDAIRE </a:t>
            </a:r>
            <a:br>
              <a:rPr lang="fr-FR" b="1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br>
              <a:rPr lang="fr-FR" b="1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 GUERRE</a:t>
            </a:r>
            <a:r>
              <a:rPr lang="fr-FR" b="1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CLASSE DE MME DELIUS</a:t>
            </a:r>
            <a:endParaRPr lang="fr-FR" sz="3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2423120"/>
          </a:xfrm>
        </p:spPr>
        <p:txBody>
          <a:bodyPr>
            <a:normAutofit/>
          </a:bodyPr>
          <a:lstStyle/>
          <a:p>
            <a:r>
              <a:rPr lang="fr-FR" b="1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ECOLE PIERRE MAC ORLAN</a:t>
            </a:r>
          </a:p>
          <a:p>
            <a:r>
              <a:rPr lang="fr-FR" sz="24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 CYR SUR MORIN</a:t>
            </a:r>
          </a:p>
          <a:p>
            <a:endParaRPr lang="fr-FR" dirty="0" smtClean="0">
              <a:ln>
                <a:solidFill>
                  <a:srgbClr val="002060"/>
                </a:solidFill>
              </a:ln>
            </a:endParaRPr>
          </a:p>
          <a:p>
            <a:r>
              <a:rPr lang="fr-FR" sz="2400" b="1" i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CIRCONSCRIPTION DE COULOMMIERS</a:t>
            </a:r>
            <a:endParaRPr lang="fr-FR" sz="2400" b="1" i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08823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3" y="3212976"/>
            <a:ext cx="427677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1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4320480" cy="31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81710"/>
            <a:ext cx="452646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7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744416" cy="276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69" y="3150744"/>
            <a:ext cx="4750172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1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574" y="188640"/>
            <a:ext cx="373389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94806"/>
            <a:ext cx="4768378" cy="361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4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8" y="260648"/>
            <a:ext cx="3744417" cy="281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80928"/>
            <a:ext cx="494987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9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72264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46554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1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32861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6" y="2204864"/>
            <a:ext cx="539212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7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34" y="188640"/>
            <a:ext cx="384972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80" y="2780928"/>
            <a:ext cx="487461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1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28" y="332656"/>
            <a:ext cx="395250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458985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4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6024"/>
            <a:ext cx="3841891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398" y="3140967"/>
            <a:ext cx="4921009" cy="366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9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592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3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291458" cy="24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9" y="2780928"/>
            <a:ext cx="555389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1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32575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83" y="2924944"/>
            <a:ext cx="5112568" cy="375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7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31337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55033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1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300"/>
            <a:ext cx="4100864" cy="295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3212976"/>
            <a:ext cx="4701306" cy="352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4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32670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5145183" cy="376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9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60648"/>
            <a:ext cx="411976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89134"/>
            <a:ext cx="4329445" cy="325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1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2766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74665"/>
            <a:ext cx="536011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7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88640"/>
            <a:ext cx="36484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23058"/>
            <a:ext cx="5097672" cy="362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0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4479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153072"/>
            <a:ext cx="556781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95967"/>
            <a:ext cx="31337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21506"/>
            <a:ext cx="4082957" cy="557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1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18542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7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31623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2594874"/>
            <a:ext cx="5449211" cy="407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8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60544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6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838491" cy="287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34" y="3136616"/>
            <a:ext cx="4853932" cy="353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3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91398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4680520" cy="356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47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404578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01631"/>
            <a:ext cx="4680520" cy="350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1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48402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09574"/>
            <a:ext cx="4461553" cy="339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4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3986"/>
            <a:ext cx="360598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564904"/>
            <a:ext cx="5001487" cy="364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9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</Words>
  <Application>Microsoft Office PowerPoint</Application>
  <PresentationFormat>Affichage à l'écran (4:3)</PresentationFormat>
  <Paragraphs>5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ABECEDAIRE  DE LA  GRANDE GUERRE  CLASSE DE MME DELIUS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11</cp:revision>
  <dcterms:created xsi:type="dcterms:W3CDTF">2017-06-19T11:45:47Z</dcterms:created>
  <dcterms:modified xsi:type="dcterms:W3CDTF">2017-06-19T12:43:10Z</dcterms:modified>
</cp:coreProperties>
</file>